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90" r:id="rId8"/>
    <p:sldId id="264" r:id="rId9"/>
    <p:sldId id="266" r:id="rId10"/>
    <p:sldId id="292" r:id="rId11"/>
    <p:sldId id="294" r:id="rId12"/>
    <p:sldId id="293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08" d="100"/>
          <a:sy n="108" d="100"/>
        </p:scale>
        <p:origin x="17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99D6-C7FE-4A04-A498-65B138F1FDA6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F5BED-9FEB-4965-A688-B5E7BFE7D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7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6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2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1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8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2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8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4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8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8E34-69B0-49BE-8ED7-748D14C57955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86A1-9FD9-4316-B31F-552A0055D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" y="0"/>
            <a:ext cx="9165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916832"/>
            <a:ext cx="4896544" cy="4032448"/>
          </a:xfrm>
        </p:spPr>
        <p:txBody>
          <a:bodyPr>
            <a:normAutofit/>
          </a:bodyPr>
          <a:lstStyle/>
          <a:p>
            <a:b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br>
              <a:rPr lang="ru-RU" i="1" dirty="0">
                <a:latin typeface="Arial Narrow" panose="020B0606020202030204" pitchFamily="34" charset="0"/>
              </a:rPr>
            </a:br>
            <a:r>
              <a:rPr lang="ru-RU" sz="2800" b="1" i="1" dirty="0">
                <a:latin typeface="Arial Narrow" panose="020B0606020202030204" pitchFamily="34" charset="0"/>
              </a:rPr>
              <a:t>Рамазанова </a:t>
            </a:r>
            <a:r>
              <a:rPr lang="ru-RU" sz="2800" b="1" i="1" dirty="0" err="1">
                <a:latin typeface="Arial Narrow" panose="020B0606020202030204" pitchFamily="34" charset="0"/>
              </a:rPr>
              <a:t>Жесмина</a:t>
            </a:r>
            <a:r>
              <a:rPr lang="ru-RU" sz="2800" b="1" i="1" dirty="0">
                <a:latin typeface="Arial Narrow" panose="020B0606020202030204" pitchFamily="34" charset="0"/>
              </a:rPr>
              <a:t> </a:t>
            </a:r>
            <a:r>
              <a:rPr lang="ru-RU" sz="2800" b="1" i="1" dirty="0" err="1">
                <a:latin typeface="Arial Narrow" panose="020B0606020202030204" pitchFamily="34" charset="0"/>
              </a:rPr>
              <a:t>Казимагомедовна</a:t>
            </a:r>
            <a:endParaRPr lang="ru-RU" sz="2800" b="1" i="1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936104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156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ДАГЕСТАН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Г.КИЗЛЯР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Бюджетное  Дошкольное  Общеобразовательное Учреждение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№3  «Тополек»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«город Кизляр»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BA626E-24E8-4BBE-A73A-532A41E5E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672408" cy="4032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238D80-A760-42FD-8424-96D377743B6F}"/>
              </a:ext>
            </a:extLst>
          </p:cNvPr>
          <p:cNvSpPr txBox="1"/>
          <p:nvPr/>
        </p:nvSpPr>
        <p:spPr>
          <a:xfrm>
            <a:off x="3881590" y="1846358"/>
            <a:ext cx="5010889" cy="147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УЧАСНИЦА РЕСПУБЛИКАНСКОГО ЭТАПА ВСЕРОССИЙСКОГО ПРОФЕССИОНАЛЬНОГО КОНКУРСА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«Воспитатель года России 2025  в РД»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2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Elena\Desktop\19-20песенка\фон\s1200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468"/>
            <a:ext cx="9221842" cy="69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ru-RU" dirty="0">
                <a:solidFill>
                  <a:srgbClr val="FF0000"/>
                </a:solidFill>
              </a:rPr>
              <a:t>. Фотоматериалы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9601B8-D6E9-4E70-B76A-16BE6959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519">
            <a:off x="604519" y="4022800"/>
            <a:ext cx="3578631" cy="261904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790651-96E4-4BF7-BD26-7EB71CB41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0">
            <a:off x="5098450" y="1456348"/>
            <a:ext cx="3707898" cy="24121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691019-A636-48A0-B0E0-FAA68B8E9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747">
            <a:off x="346855" y="1411430"/>
            <a:ext cx="3578632" cy="24121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A006B0-ECFF-4750-8513-51C605DD2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7">
            <a:off x="4970097" y="4094694"/>
            <a:ext cx="3769386" cy="24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Elena\Desktop\19-20песенка\фон\s1200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468"/>
            <a:ext cx="9221842" cy="69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Утренники и праздничные мероприятия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B3E532F-71E7-45BF-B531-7AAE8028D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117872" cy="2961216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C05826-03A9-49EB-81BD-CDB06BB8F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6" y="1392143"/>
            <a:ext cx="3446909" cy="23762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9346C65-AA5B-4DF5-AD1B-3AB0BCBAE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77481"/>
            <a:ext cx="3024188" cy="20795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C0C3141-3D00-43B3-90E3-B8C7ED8980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7" y="4077072"/>
            <a:ext cx="3446908" cy="24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9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Elena\Desktop\19-20песенка\фон\s1200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468"/>
            <a:ext cx="9221842" cy="69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Фотоматериалы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AE28C5B8-DDB3-4009-9ECD-8066E5CAD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1" y="4068816"/>
            <a:ext cx="2801285" cy="2448272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92C462-D311-4D79-97E4-E0D527CF2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51" y="3730587"/>
            <a:ext cx="3134894" cy="29013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17FA2C-F67A-4947-A854-FA569BD53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70" y="1127739"/>
            <a:ext cx="4906888" cy="25119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D78F67-1586-4B6E-AD16-8366540911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5" y="1138207"/>
            <a:ext cx="3401581" cy="27809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4F7287-2B82-468F-925F-1E6F4869DA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56" y="3596343"/>
            <a:ext cx="2580279" cy="32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Elena\Desktop\19-20песенка\фон\s1200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468"/>
            <a:ext cx="9221842" cy="69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8. Эссе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D5E95-9AF8-4E38-8C51-5F4599B8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70000" lnSpcReduction="20000"/>
          </a:bodyPr>
          <a:lstStyle/>
          <a:p>
            <a:pPr marL="2379345" indent="0">
              <a:spcBef>
                <a:spcPts val="785"/>
              </a:spcBef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«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воспитатель,</a:t>
            </a:r>
            <a:r>
              <a:rPr lang="ru-RU" sz="1800" b="1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этим</a:t>
            </a:r>
            <a:r>
              <a:rPr lang="ru-RU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горжусь».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9680" marR="173990" indent="0">
              <a:lnSpc>
                <a:spcPct val="83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Свет своего душевного тепла во уже шестой год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дарю тем, кто не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умеет лукавить и притворяться, чьи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помыслы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чисты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неприхотливы, им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моим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воспитанникам. Есть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такая профессия -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детей.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выбрав, ее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осознанно вступила на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нелегкую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дорогу.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9680" marR="173990" indent="0">
              <a:lnSpc>
                <a:spcPct val="82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Я очень люблю свою работу, своих детей и для меня это не просто профессия, а состояние души.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горжусь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своей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профессией, горжусь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тем,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день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смотрю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распахнутые глаза детей, которые следят за каждым моим жестом и впитывают каждое мое слово.</a:t>
            </a:r>
          </a:p>
          <a:p>
            <a:pPr marL="1249680" marR="173990" indent="0">
              <a:lnSpc>
                <a:spcPct val="83000"/>
              </a:lnSpc>
              <a:spcBef>
                <a:spcPts val="345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Работа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воспитателя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требует</a:t>
            </a:r>
            <a:r>
              <a:rPr lang="ru-RU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колоссальной</a:t>
            </a:r>
            <a:r>
              <a:rPr lang="ru-RU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отдачи.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Приходиться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пропускать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собственное сознание многие ситуации, негативные переживания, непонимание родителей. Работая воспитателем я постоянно окунаюсь в мир детства, поэтому я должна сделать так, что бы детям на всю жизнь запомнились мгновения, проведенные в детском саду. Для этого я стараюсь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создавать</a:t>
            </a:r>
            <a:r>
              <a:rPr lang="ru-RU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детям</a:t>
            </a:r>
            <a:r>
              <a:rPr lang="ru-RU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положительные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впечатления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ходе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всевозможных</a:t>
            </a:r>
            <a:r>
              <a:rPr lang="ru-RU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развивающих игр и занятий, стимулировать их интерес к театрализованным представлениям, где и родителям представляется возможность оценить результаты нашего совместного с детьми труда. Я стараюсь быть для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волшебным проводником в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фантазии, 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стремление подкрепляется любопытными и доверчивыми взглядами детей,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находящихся в ожидании нового чуда.</a:t>
            </a:r>
          </a:p>
          <a:p>
            <a:pPr marL="1249680" marR="173990" indent="0">
              <a:lnSpc>
                <a:spcPct val="8300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Я горжусь своей профессией, оказанным мне доверием со стороны детей и их родителей, горжусь имеющейся у меня возможности воспитания нового поколения, горжусь достижениями каждого отдельного ребенка. Я не могла бы работать в любой другой профессии, потому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именно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профессия наполняет меня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любовью, трогает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душу. От детей я получаю такие положительные импульсы, которые заставляют все жизненные трудности отступать на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задний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план.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Приятно получать слова благодарности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моих воспитанников. Я стараюсь развивать в детях все добрые задатки, и сама стараюсь быть достойной своих воспитанников.</a:t>
            </a:r>
          </a:p>
          <a:p>
            <a:pPr marL="2330450" indent="0">
              <a:spcBef>
                <a:spcPts val="65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Как</a:t>
            </a:r>
            <a:r>
              <a:rPr lang="ru-RU" sz="18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понять, что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профессии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нашей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29865" indent="0">
              <a:spcBef>
                <a:spcPts val="7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Любить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детвору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вот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успеха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залог.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5895" marR="2921635" indent="0">
              <a:lnSpc>
                <a:spcPct val="103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Вниманье,</a:t>
            </a:r>
            <a:r>
              <a:rPr lang="ru-RU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</a:t>
            </a:r>
            <a:r>
              <a:rPr lang="ru-RU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отдавать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ru-RU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лихвою И скажут призванье твое - педагог.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7298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" y="29833"/>
            <a:ext cx="9144000" cy="68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32648"/>
          </a:xfrm>
        </p:spPr>
        <p:txBody>
          <a:bodyPr>
            <a:noAutofit/>
          </a:bodyPr>
          <a:lstStyle/>
          <a:p>
            <a:pPr algn="l"/>
            <a:r>
              <a:rPr lang="ru-RU" sz="2400" i="1" dirty="0">
                <a:latin typeface="Arial Narrow" panose="020B0606020202030204" pitchFamily="34" charset="0"/>
              </a:rPr>
              <a:t>                                           </a:t>
            </a:r>
            <a:r>
              <a:rPr lang="ru-RU" sz="2400" b="1" i="1" dirty="0">
                <a:latin typeface="Arial Narrow" panose="020B0606020202030204" pitchFamily="34" charset="0"/>
              </a:rPr>
              <a:t>Содержание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 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1.Моё профессиональное кредо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2.Личные данные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3.Образование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4.Награды педагога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5.Основная цель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6.Самообразование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7.Фотоматериал</a:t>
            </a:r>
            <a:br>
              <a:rPr lang="ru-RU" sz="2400" i="1" dirty="0">
                <a:latin typeface="Arial Narrow" panose="020B0606020202030204" pitchFamily="34" charset="0"/>
              </a:rPr>
            </a:br>
            <a:r>
              <a:rPr lang="ru-RU" sz="2400" i="1" dirty="0">
                <a:latin typeface="Arial Narrow" panose="020B0606020202030204" pitchFamily="34" charset="0"/>
              </a:rPr>
              <a:t>8.Эссе</a:t>
            </a:r>
          </a:p>
        </p:txBody>
      </p:sp>
    </p:spTree>
    <p:extLst>
      <p:ext uri="{BB962C8B-B14F-4D97-AF65-F5344CB8AC3E}">
        <p14:creationId xmlns:p14="http://schemas.microsoft.com/office/powerpoint/2010/main" val="213267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na\Desktop\19-20песенка\фон\fnM8CuT2TerXOh2SJzjPwWCmlozYWQFHQpxszyUvUKRPgTKJqtN05iY839dET4SqT6XE-qpH1Etiq9QCO7pI-S7wvJnyp4z6Fn_Z1HI4y4EiMoGZzQjXBYNdaE9kKUch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1"/>
            <a:ext cx="9144000" cy="68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772816"/>
            <a:ext cx="583264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1.  Мое профессиональное кредо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</a:rPr>
              <a:t>«Я знаю, я не напрасно тружусь,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</a:rPr>
              <a:t>Я воспитатель и этим горжусь!»</a:t>
            </a:r>
          </a:p>
        </p:txBody>
      </p:sp>
    </p:spTree>
    <p:extLst>
      <p:ext uri="{BB962C8B-B14F-4D97-AF65-F5344CB8AC3E}">
        <p14:creationId xmlns:p14="http://schemas.microsoft.com/office/powerpoint/2010/main" val="259575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na\Desktop\19-20песенка\фон\pngtree-kindergarten-enrollment-guide-board-newspaper-cute-cartoon-grass-rainbow-background-map-image_132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1" y="0"/>
            <a:ext cx="91766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rgbClr val="FF0000"/>
                </a:solidFill>
              </a:rPr>
              <a:t>2.Личные данные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Фамилия: Рамазанова</a:t>
            </a:r>
          </a:p>
          <a:p>
            <a:pPr marL="0" indent="0">
              <a:buNone/>
            </a:pPr>
            <a:r>
              <a:rPr lang="ru-RU" sz="3600" i="1" dirty="0"/>
              <a:t>Имя: </a:t>
            </a:r>
            <a:r>
              <a:rPr lang="ru-RU" sz="3600" i="1" dirty="0" err="1"/>
              <a:t>Жесмина</a:t>
            </a:r>
            <a:endParaRPr lang="ru-RU" sz="3600" i="1" dirty="0"/>
          </a:p>
          <a:p>
            <a:pPr marL="0" indent="0">
              <a:buNone/>
            </a:pPr>
            <a:r>
              <a:rPr lang="ru-RU" sz="3600" i="1" dirty="0"/>
              <a:t>Отчество: </a:t>
            </a:r>
            <a:r>
              <a:rPr lang="ru-RU" sz="3600" i="1" dirty="0" err="1"/>
              <a:t>Казимагомедовна</a:t>
            </a:r>
            <a:endParaRPr lang="ru-RU" sz="3600" i="1" dirty="0"/>
          </a:p>
          <a:p>
            <a:pPr marL="0" indent="0">
              <a:buNone/>
            </a:pPr>
            <a:r>
              <a:rPr lang="ru-RU" sz="3600" i="1" dirty="0"/>
              <a:t>14.09.1986   год рождения</a:t>
            </a:r>
          </a:p>
          <a:p>
            <a:pPr marL="0" indent="0">
              <a:buNone/>
            </a:pPr>
            <a:r>
              <a:rPr lang="ru-RU" sz="3600" i="1" dirty="0"/>
              <a:t>Место работы: МБДОУ д/с №3 «Тополек»</a:t>
            </a:r>
          </a:p>
          <a:p>
            <a:pPr marL="0" indent="0">
              <a:buNone/>
            </a:pPr>
            <a:r>
              <a:rPr lang="ru-RU" sz="3600" i="1" dirty="0"/>
              <a:t>Занимаемая должность: Воспитатель</a:t>
            </a:r>
          </a:p>
          <a:p>
            <a:pPr marL="0" indent="0">
              <a:buNone/>
            </a:pPr>
            <a:r>
              <a:rPr lang="ru-RU" sz="3600" i="1" dirty="0"/>
              <a:t>Семья: Замужем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02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na\Desktop\19-20песенка\фон\48b98e091e985a98d87a415ecd8828d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620688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3. Образование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544616"/>
          </a:xfrm>
        </p:spPr>
        <p:txBody>
          <a:bodyPr>
            <a:normAutofit/>
          </a:bodyPr>
          <a:lstStyle/>
          <a:p>
            <a:pPr lvl="0" algn="just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дошкольного образования</a:t>
            </a:r>
          </a:p>
          <a:p>
            <a:pPr lvl="0" algn="just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</a:t>
            </a:r>
          </a:p>
          <a:p>
            <a:pPr lvl="0" algn="just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стаж: 6 лет</a:t>
            </a:r>
          </a:p>
          <a:p>
            <a:pPr lvl="0" algn="just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6 лет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4444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19-20песенка\фон\15243796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79"/>
            <a:ext cx="9143999" cy="68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4.Диплом об образовании</a:t>
            </a:r>
            <a:endParaRPr lang="ru-RU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5085DD-A9FF-416D-A309-942A503B3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0760">
            <a:off x="749127" y="894412"/>
            <a:ext cx="2293257" cy="328892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73F255-144A-41C7-9D2A-D117A238E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9577">
            <a:off x="5716915" y="880252"/>
            <a:ext cx="2177554" cy="31958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418FA2-7B5D-43BC-AECD-45D8D2E3A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6508">
            <a:off x="1049904" y="3310681"/>
            <a:ext cx="2492738" cy="34398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8CECC-538C-4985-B48B-9D3424420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890">
            <a:off x="4905786" y="3925830"/>
            <a:ext cx="3480882" cy="22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8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19-20песенка\фон\0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060"/>
            <a:ext cx="9196806" cy="68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5.Награды в области образования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AEE580-798E-43AA-A787-7E1E1D1FA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2" y="1131739"/>
            <a:ext cx="2897074" cy="38616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14EFA8-366E-4379-B2F8-D3DAFDB2F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6690" y="4190334"/>
            <a:ext cx="2087702" cy="30554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8F7E34-F4DF-4E65-AC87-E35E9FED8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99" y="1601678"/>
            <a:ext cx="2829759" cy="32674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211C71-F8AD-4516-8951-2F3C4E258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08" y="1362599"/>
            <a:ext cx="2503861" cy="32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na\Desktop\19-20песенка\фон\0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060"/>
            <a:ext cx="9196806" cy="68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6. Основная цель моей педагогической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i="1" dirty="0"/>
              <a:t>Основная цель моей педагогической деятельности  – это </a:t>
            </a:r>
            <a:r>
              <a:rPr lang="ru-RU" sz="2900" i="1" dirty="0"/>
              <a:t>поддержка каждого ребенка на пути его саморазвития, самоутверждения и самопознания.</a:t>
            </a:r>
          </a:p>
          <a:p>
            <a:pPr marL="0" indent="0">
              <a:buNone/>
            </a:pPr>
            <a:r>
              <a:rPr lang="ru-RU" sz="2900" i="1" dirty="0"/>
              <a:t>  </a:t>
            </a:r>
            <a:r>
              <a:rPr lang="ru-RU" sz="3400" b="1" i="1" dirty="0"/>
              <a:t>Задачи:  </a:t>
            </a:r>
            <a:r>
              <a:rPr lang="ru-RU" sz="2900" i="1" dirty="0"/>
              <a:t>Помочь полноценному проживанию ребенком всех этапов детства  (дошкольного возраста); </a:t>
            </a:r>
          </a:p>
          <a:p>
            <a:pPr marL="0" indent="0">
              <a:buNone/>
            </a:pPr>
            <a:r>
              <a:rPr lang="ru-RU" sz="2900" i="1" dirty="0"/>
              <a:t> - Помочь каждому ребёнку научиться свободно общаться со сверстниками и взрослыми; </a:t>
            </a:r>
          </a:p>
          <a:p>
            <a:pPr marL="0" indent="0">
              <a:buNone/>
            </a:pPr>
            <a:r>
              <a:rPr lang="ru-RU" sz="2900" i="1" dirty="0"/>
              <a:t> - Сделать образовательный процесс более увлекательным для детей;  Способствовать развитию и формированию у детей познавательной  активности, самостоятельности,  творчества; умения пользоваться разными источниками информации; </a:t>
            </a:r>
          </a:p>
          <a:p>
            <a:pPr marL="0" indent="0">
              <a:buNone/>
            </a:pPr>
            <a:r>
              <a:rPr lang="ru-RU" sz="2900" i="1" dirty="0"/>
              <a:t> - Способствовать формированию у детей любви к учебе  Поддерживать инициативы детей в различных видах деятельности; </a:t>
            </a:r>
          </a:p>
          <a:p>
            <a:pPr marL="0" indent="0">
              <a:buNone/>
            </a:pPr>
            <a:r>
              <a:rPr lang="ru-RU" sz="2900" i="1" dirty="0"/>
              <a:t> Активно сотрудничать с семьей; </a:t>
            </a:r>
          </a:p>
          <a:p>
            <a:pPr marL="0" indent="0">
              <a:buNone/>
            </a:pPr>
            <a:r>
              <a:rPr lang="ru-RU" sz="2900" i="1" dirty="0"/>
              <a:t>Приобщать детей к социокультурным нормам, традициям семьи,  общества и государства; к здоровому образу жизни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115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lena\Desktop\19-20песенка\фон\s1200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9872" cy="69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6. Моё самообразование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9D0B6-7820-4BD5-9998-5FDAB64D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Тема: </a:t>
            </a:r>
            <a:r>
              <a:rPr lang="ru-RU" b="0" i="1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"Мнемотехника, как средство развития речи детей дошкольного возраста»</a:t>
            </a:r>
          </a:p>
          <a:p>
            <a:pPr algn="l"/>
            <a:r>
              <a:rPr lang="ru-RU" sz="20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 </a:t>
            </a:r>
          </a:p>
          <a:p>
            <a:pPr algn="l"/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1.Способствование развитию памяти, внимания, образного мышления, умению детей преобразовывать абстрактные символы в образы;</a:t>
            </a:r>
            <a:endParaRPr lang="ru-RU" sz="20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49580" algn="l"/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Содействие развитию творческих способностей детей, умению самостоятельно составлять схемы и воспроизводить их;</a:t>
            </a:r>
            <a:endParaRPr lang="ru-RU" sz="20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49580" algn="l"/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Создание условий для обогащения словарного запаса и  развития связной речи детей, разработка и апробирование серии занятий с использованием мнемотехники;</a:t>
            </a:r>
            <a:endParaRPr lang="ru-RU" sz="20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49580" algn="l"/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Создание картотек наглядного материала, включающих в себя приемы мнемотехники;</a:t>
            </a:r>
            <a:endParaRPr lang="ru-RU" sz="20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49580" algn="l"/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Вовлечение родителей в процесс речевого развития детей.</a:t>
            </a:r>
            <a:endParaRPr lang="ru-RU" sz="20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482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760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Cambria</vt:lpstr>
      <vt:lpstr>Times New Roman</vt:lpstr>
      <vt:lpstr>Тема Office</vt:lpstr>
      <vt:lpstr>  Рамазанова Жесмина Казимагомедовна</vt:lpstr>
      <vt:lpstr>                                           Содержание   1.Моё профессиональное кредо 2.Личные данные 3.Образование 4.Награды педагога 5.Основная цель 6.Самообразование 7.Фотоматериал 8.Эссе</vt:lpstr>
      <vt:lpstr>Презентация PowerPoint</vt:lpstr>
      <vt:lpstr>2.Личные данные </vt:lpstr>
      <vt:lpstr>3. Образование </vt:lpstr>
      <vt:lpstr>4.Диплом об образовании</vt:lpstr>
      <vt:lpstr>5.Награды в области образования  </vt:lpstr>
      <vt:lpstr>6. Основная цель моей педагогической деятельности:</vt:lpstr>
      <vt:lpstr>6. Моё самообразование</vt:lpstr>
      <vt:lpstr>7. Фотоматериалы</vt:lpstr>
      <vt:lpstr>Утренники и праздничные мероприятия</vt:lpstr>
      <vt:lpstr> Фотоматериалы</vt:lpstr>
      <vt:lpstr>8. Эссе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Света</cp:lastModifiedBy>
  <cp:revision>80</cp:revision>
  <dcterms:created xsi:type="dcterms:W3CDTF">2019-09-17T18:26:22Z</dcterms:created>
  <dcterms:modified xsi:type="dcterms:W3CDTF">2025-02-27T10:43:39Z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4744496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